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A82C4D-A6F7-4BFE-97B1-745107B96845}" v="8" dt="2022-04-07T01:40:36.5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ff laughlin" userId="a7ccfc8c43c031e1" providerId="LiveId" clId="{92A82C4D-A6F7-4BFE-97B1-745107B96845}"/>
    <pc:docChg chg="modSld">
      <pc:chgData name="geoff laughlin" userId="a7ccfc8c43c031e1" providerId="LiveId" clId="{92A82C4D-A6F7-4BFE-97B1-745107B96845}" dt="2022-04-07T01:40:49.637" v="11" actId="1076"/>
      <pc:docMkLst>
        <pc:docMk/>
      </pc:docMkLst>
      <pc:sldChg chg="addSp delSp modSp mod">
        <pc:chgData name="geoff laughlin" userId="a7ccfc8c43c031e1" providerId="LiveId" clId="{92A82C4D-A6F7-4BFE-97B1-745107B96845}" dt="2022-04-07T01:40:49.637" v="11" actId="1076"/>
        <pc:sldMkLst>
          <pc:docMk/>
          <pc:sldMk cId="1139416787" sldId="256"/>
        </pc:sldMkLst>
        <pc:picChg chg="add mod">
          <ac:chgData name="geoff laughlin" userId="a7ccfc8c43c031e1" providerId="LiveId" clId="{92A82C4D-A6F7-4BFE-97B1-745107B96845}" dt="2022-04-07T01:40:13.894" v="3" actId="571"/>
          <ac:picMkLst>
            <pc:docMk/>
            <pc:sldMk cId="1139416787" sldId="256"/>
            <ac:picMk id="46" creationId="{2A536DBE-E403-49EB-A317-41CB02C13515}"/>
          </ac:picMkLst>
        </pc:picChg>
        <pc:picChg chg="add del mod">
          <ac:chgData name="geoff laughlin" userId="a7ccfc8c43c031e1" providerId="LiveId" clId="{92A82C4D-A6F7-4BFE-97B1-745107B96845}" dt="2022-04-07T01:40:21.731" v="5"/>
          <ac:picMkLst>
            <pc:docMk/>
            <pc:sldMk cId="1139416787" sldId="256"/>
            <ac:picMk id="49" creationId="{B4DE32D3-3F81-4D9E-99B4-6A596E89A946}"/>
          </ac:picMkLst>
        </pc:picChg>
        <pc:cxnChg chg="add mod">
          <ac:chgData name="geoff laughlin" userId="a7ccfc8c43c031e1" providerId="LiveId" clId="{92A82C4D-A6F7-4BFE-97B1-745107B96845}" dt="2022-04-07T01:40:13.894" v="3" actId="571"/>
          <ac:cxnSpMkLst>
            <pc:docMk/>
            <pc:sldMk cId="1139416787" sldId="256"/>
            <ac:cxnSpMk id="47" creationId="{BF8F33F3-61E5-48CA-981A-392D52EA8F0B}"/>
          </ac:cxnSpMkLst>
        </pc:cxnChg>
        <pc:cxnChg chg="add del mod">
          <ac:chgData name="geoff laughlin" userId="a7ccfc8c43c031e1" providerId="LiveId" clId="{92A82C4D-A6F7-4BFE-97B1-745107B96845}" dt="2022-04-07T01:40:13.414" v="2"/>
          <ac:cxnSpMkLst>
            <pc:docMk/>
            <pc:sldMk cId="1139416787" sldId="256"/>
            <ac:cxnSpMk id="48" creationId="{4709C0EF-F984-40D8-B29B-65637F153D2A}"/>
          </ac:cxnSpMkLst>
        </pc:cxnChg>
        <pc:cxnChg chg="add del mod">
          <ac:chgData name="geoff laughlin" userId="a7ccfc8c43c031e1" providerId="LiveId" clId="{92A82C4D-A6F7-4BFE-97B1-745107B96845}" dt="2022-04-07T01:40:21.731" v="5"/>
          <ac:cxnSpMkLst>
            <pc:docMk/>
            <pc:sldMk cId="1139416787" sldId="256"/>
            <ac:cxnSpMk id="50" creationId="{0774AED5-D47E-4F14-8A48-5668AD96384B}"/>
          </ac:cxnSpMkLst>
        </pc:cxnChg>
        <pc:cxnChg chg="add mod">
          <ac:chgData name="geoff laughlin" userId="a7ccfc8c43c031e1" providerId="LiveId" clId="{92A82C4D-A6F7-4BFE-97B1-745107B96845}" dt="2022-04-07T01:40:34.979" v="7" actId="1076"/>
          <ac:cxnSpMkLst>
            <pc:docMk/>
            <pc:sldMk cId="1139416787" sldId="256"/>
            <ac:cxnSpMk id="51" creationId="{BB912BE4-FAB7-4D5B-8FB2-7E149A391FF8}"/>
          </ac:cxnSpMkLst>
        </pc:cxnChg>
        <pc:cxnChg chg="add mod">
          <ac:chgData name="geoff laughlin" userId="a7ccfc8c43c031e1" providerId="LiveId" clId="{92A82C4D-A6F7-4BFE-97B1-745107B96845}" dt="2022-04-07T01:40:49.637" v="11" actId="1076"/>
          <ac:cxnSpMkLst>
            <pc:docMk/>
            <pc:sldMk cId="1139416787" sldId="256"/>
            <ac:cxnSpMk id="58" creationId="{4A3FB004-BD1B-4C3A-BE81-47A126395D8B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C3A44-E206-481E-9C8B-CE28C74D59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5A79F-354E-42E0-8197-536BCEA42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92EA5-5EBF-455E-A2FB-502C82AF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6ADF-BA91-4B44-8726-9E4FDCC34854}" type="datetimeFigureOut">
              <a:rPr lang="en-AU" smtClean="0"/>
              <a:t>7/04/2022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188D5-FE8A-4219-A06B-899CDA974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F210A-C564-47F3-AAED-BA88D9FED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225A-BBE8-4336-B85A-26647BD5E0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9865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F8ADD-4D8E-42C3-AB8C-F776E8DC2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DFA344-6FB6-496E-AF49-A69165B1E0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D4B5D-6E1D-429F-81B7-780391533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6ADF-BA91-4B44-8726-9E4FDCC34854}" type="datetimeFigureOut">
              <a:rPr lang="en-AU" smtClean="0"/>
              <a:t>7/04/2022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1A20B-EDF2-4D9B-956A-55161194F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E0F77-DC58-458C-8C90-7673A9DAC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225A-BBE8-4336-B85A-26647BD5E0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5201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5693BA-EEA0-4C3A-92BD-F50BEA0A35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FE15DF-CE7D-42C4-9151-43EC3947AD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EAE7E-7A10-41B2-8DD6-8A2598297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6ADF-BA91-4B44-8726-9E4FDCC34854}" type="datetimeFigureOut">
              <a:rPr lang="en-AU" smtClean="0"/>
              <a:t>7/04/2022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047DB-6B35-462E-BF52-61670056E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2D4DC-2349-448C-A02A-0365FA64C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225A-BBE8-4336-B85A-26647BD5E0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593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816E8-DA4D-4AB3-B786-DE0259606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F250D-2996-4210-939B-91346DC2D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9A6BA-82DA-4EB0-A089-3AE433768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6ADF-BA91-4B44-8726-9E4FDCC34854}" type="datetimeFigureOut">
              <a:rPr lang="en-AU" smtClean="0"/>
              <a:t>7/04/2022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EB7D9-E34F-41EA-A606-C1E999A18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5E881-DFA5-460D-8E2B-79A1FEB01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225A-BBE8-4336-B85A-26647BD5E0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5814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F5DE-A3AA-4398-A9C3-6A061B4E4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D317C-01E4-4259-A9E8-04644819D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72A41-D64F-46AF-A9C6-4645F12BA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6ADF-BA91-4B44-8726-9E4FDCC34854}" type="datetimeFigureOut">
              <a:rPr lang="en-AU" smtClean="0"/>
              <a:t>7/04/2022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73477-D1F3-4750-B9E7-3F285BEC2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A5044-CCDC-447E-BC27-2A16BEECA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225A-BBE8-4336-B85A-26647BD5E0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434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10BE-7D80-4866-88CD-99C0FDF07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125E9-660C-4620-A0DB-00810E804E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15A029-8C64-4E75-B301-4F5F2F836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92384-CA55-4224-AB15-7AE4BAFD6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6ADF-BA91-4B44-8726-9E4FDCC34854}" type="datetimeFigureOut">
              <a:rPr lang="en-AU" smtClean="0"/>
              <a:t>7/04/2022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927797-47B5-4892-AC7E-229C6E6D1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C3C11-004D-4663-AEED-A34AFD135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225A-BBE8-4336-B85A-26647BD5E0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561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E5879-8405-4053-928C-B5083EC9F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53E540-41EE-42AE-AED5-1CC783BE3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71A09D-E67B-43E0-B7B0-EC6362A03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9B8FD0-1B6C-4F86-BFC2-0A96A731F1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8D5646-F590-4D3B-93EA-81D0501001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C04CB1-1ACA-4382-B147-4DE51E091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6ADF-BA91-4B44-8726-9E4FDCC34854}" type="datetimeFigureOut">
              <a:rPr lang="en-AU" smtClean="0"/>
              <a:t>7/04/2022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B0C814-2B68-432E-A715-8DA5A6855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C686BA-1706-4AC3-A8A1-269CC36F9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225A-BBE8-4336-B85A-26647BD5E0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676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5476F-B399-4967-AAAE-816011FDB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F02B9A-5DEA-463B-A2E1-7DCA25C8C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6ADF-BA91-4B44-8726-9E4FDCC34854}" type="datetimeFigureOut">
              <a:rPr lang="en-AU" smtClean="0"/>
              <a:t>7/04/2022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892D7B-C0A4-40CC-B82E-E5FA2BFB6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072ED8-1434-4436-9797-77C299F9D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225A-BBE8-4336-B85A-26647BD5E0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3145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EB94F7-4400-4BC4-981E-42893E04C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6ADF-BA91-4B44-8726-9E4FDCC34854}" type="datetimeFigureOut">
              <a:rPr lang="en-AU" smtClean="0"/>
              <a:t>7/04/2022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6BE962-EC56-4F85-8E03-7415C1BC8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F8030A-A80A-424A-AB33-C3ECA9EA7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225A-BBE8-4336-B85A-26647BD5E0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2883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95A61-62E0-4A73-A8BB-9A7CC8BEC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0D449-B77E-4568-A3A6-6387C991D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5B8C08-8B40-4DC4-9504-699F3FD70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B07290-D2B0-48D6-A9C1-EC7B2F38F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6ADF-BA91-4B44-8726-9E4FDCC34854}" type="datetimeFigureOut">
              <a:rPr lang="en-AU" smtClean="0"/>
              <a:t>7/04/2022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D66205-EA65-4944-AE98-1E8BD7BD9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D40E4-4BB1-4FD6-817D-75E04293F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225A-BBE8-4336-B85A-26647BD5E0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745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60FEA-0E55-4687-889D-35FA343BD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13574B-6158-40AF-959F-F7B46C37AC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1B3CF3-CD5D-4364-AA32-9B25A4E19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0718A0-0FCE-4629-9E4F-9EADEE087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6ADF-BA91-4B44-8726-9E4FDCC34854}" type="datetimeFigureOut">
              <a:rPr lang="en-AU" smtClean="0"/>
              <a:t>7/04/2022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B1AA9-377F-4F34-B025-7E28AFA86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1E0853-A929-4D99-B63B-E1BC07ACE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225A-BBE8-4336-B85A-26647BD5E0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963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F7BD3E-96A5-4CF3-885D-95CCC158C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38BA9E-4AB6-4882-BDF4-D07C2ADDC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96AE2-7242-4A37-AB4C-53BB278B78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16ADF-BA91-4B44-8726-9E4FDCC34854}" type="datetimeFigureOut">
              <a:rPr lang="en-AU" smtClean="0"/>
              <a:t>7/04/2022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63F24-FDFC-4A82-B6AD-83AA108F48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E4A12-8B8C-482A-8296-7D36818E40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4225A-BBE8-4336-B85A-26647BD5E0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777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green, vehicle, riding, man&#10;&#10;Description automatically generated">
            <a:extLst>
              <a:ext uri="{FF2B5EF4-FFF2-40B4-BE49-F238E27FC236}">
                <a16:creationId xmlns:a16="http://schemas.microsoft.com/office/drawing/2014/main" id="{95946D2E-1595-4252-9838-A5C9D8A976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58" y="147909"/>
            <a:ext cx="7813040" cy="6245954"/>
          </a:xfrm>
          <a:prstGeom prst="rect">
            <a:avLst/>
          </a:prstGeom>
          <a:noFill/>
          <a:ln w="190500" cap="rnd">
            <a:noFill/>
            <a:prstDash val="dashDot"/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147EA028-661F-404E-80F2-48F00351CA52}"/>
              </a:ext>
            </a:extLst>
          </p:cNvPr>
          <p:cNvSpPr/>
          <p:nvPr/>
        </p:nvSpPr>
        <p:spPr>
          <a:xfrm>
            <a:off x="1666241" y="985520"/>
            <a:ext cx="6776720" cy="5069840"/>
          </a:xfrm>
          <a:prstGeom prst="ellipse">
            <a:avLst/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9D91A6-C626-44DF-8525-20EF6D4DE30A}"/>
              </a:ext>
            </a:extLst>
          </p:cNvPr>
          <p:cNvSpPr/>
          <p:nvPr/>
        </p:nvSpPr>
        <p:spPr>
          <a:xfrm rot="21332584">
            <a:off x="3779520" y="2275841"/>
            <a:ext cx="2570480" cy="242824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6C458BC4-855F-478F-8DAD-EC8B7F415C64}"/>
              </a:ext>
            </a:extLst>
          </p:cNvPr>
          <p:cNvSpPr/>
          <p:nvPr/>
        </p:nvSpPr>
        <p:spPr>
          <a:xfrm>
            <a:off x="1950719" y="1615440"/>
            <a:ext cx="1636737" cy="4053840"/>
          </a:xfrm>
          <a:prstGeom prst="arc">
            <a:avLst>
              <a:gd name="adj1" fmla="val 16218815"/>
              <a:gd name="adj2" fmla="val 5034649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2B83F528-1C82-447C-9C75-4949C725A82B}"/>
              </a:ext>
            </a:extLst>
          </p:cNvPr>
          <p:cNvSpPr/>
          <p:nvPr/>
        </p:nvSpPr>
        <p:spPr>
          <a:xfrm rot="21282666" flipH="1">
            <a:off x="6501985" y="1416480"/>
            <a:ext cx="1810305" cy="4145280"/>
          </a:xfrm>
          <a:prstGeom prst="arc">
            <a:avLst>
              <a:gd name="adj1" fmla="val 16498719"/>
              <a:gd name="adj2" fmla="val 4850647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02962CC-6EE4-4F60-B3DE-AD6C3A37ECD1}"/>
              </a:ext>
            </a:extLst>
          </p:cNvPr>
          <p:cNvSpPr/>
          <p:nvPr/>
        </p:nvSpPr>
        <p:spPr>
          <a:xfrm rot="21351307">
            <a:off x="1722212" y="1819892"/>
            <a:ext cx="2583216" cy="3525520"/>
          </a:xfrm>
          <a:prstGeom prst="ellipse">
            <a:avLst/>
          </a:prstGeom>
          <a:noFill/>
          <a:ln w="38100">
            <a:solidFill>
              <a:srgbClr val="FFFF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647FB48-6C6E-4F97-ACC1-B93CF62FEF9C}"/>
              </a:ext>
            </a:extLst>
          </p:cNvPr>
          <p:cNvSpPr/>
          <p:nvPr/>
        </p:nvSpPr>
        <p:spPr>
          <a:xfrm rot="21213160">
            <a:off x="5851428" y="1700624"/>
            <a:ext cx="2530383" cy="3460782"/>
          </a:xfrm>
          <a:prstGeom prst="ellipse">
            <a:avLst/>
          </a:prstGeom>
          <a:noFill/>
          <a:ln w="38100">
            <a:solidFill>
              <a:srgbClr val="FFFF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ED89AB4-2976-48F3-B215-7433A81D0BCE}"/>
              </a:ext>
            </a:extLst>
          </p:cNvPr>
          <p:cNvSpPr/>
          <p:nvPr/>
        </p:nvSpPr>
        <p:spPr>
          <a:xfrm rot="21332437">
            <a:off x="2741691" y="1710731"/>
            <a:ext cx="4747034" cy="359724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28E1D6-0707-4814-80CF-3C29B3B44DE3}"/>
              </a:ext>
            </a:extLst>
          </p:cNvPr>
          <p:cNvSpPr txBox="1"/>
          <p:nvPr/>
        </p:nvSpPr>
        <p:spPr>
          <a:xfrm>
            <a:off x="8768080" y="27940"/>
            <a:ext cx="323088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u="sng" dirty="0"/>
              <a:t>U8 &amp; U10 Girls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Yellow Ovals (80m x 60m) with coned zones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Use goal line boundary line then cones on side to near the end of cricket pitch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Portable goal posts 5 paces apart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Padding must be installed on main ground goal posts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12 players per side and zoned</a:t>
            </a:r>
          </a:p>
          <a:p>
            <a:endParaRPr lang="en-AU" sz="1000" dirty="0"/>
          </a:p>
          <a:p>
            <a:r>
              <a:rPr lang="en-AU" b="1" u="sng" dirty="0"/>
              <a:t>U9 &amp; U10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Blue Oval (100m x 80m) with coned zones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Painted Blue boundary line (use cones 25m inside main oval all around if not painted)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Portable goal posts 6 paces apart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15 players per side and zoned</a:t>
            </a:r>
          </a:p>
          <a:p>
            <a:endParaRPr lang="en-AU" sz="1000" dirty="0"/>
          </a:p>
          <a:p>
            <a:r>
              <a:rPr lang="en-AU" b="1" u="sng" dirty="0"/>
              <a:t>U11+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White Oval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Standard Ground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E381A49-08CC-46E2-99A4-3A2CD5DDD47E}"/>
              </a:ext>
            </a:extLst>
          </p:cNvPr>
          <p:cNvCxnSpPr/>
          <p:nvPr/>
        </p:nvCxnSpPr>
        <p:spPr>
          <a:xfrm>
            <a:off x="2635885" y="1885950"/>
            <a:ext cx="0" cy="293686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F4C9FAE-6403-4622-843E-E561E3DB0B2D}"/>
              </a:ext>
            </a:extLst>
          </p:cNvPr>
          <p:cNvCxnSpPr>
            <a:cxnSpLocks/>
          </p:cNvCxnSpPr>
          <p:nvPr/>
        </p:nvCxnSpPr>
        <p:spPr>
          <a:xfrm>
            <a:off x="2808605" y="1855470"/>
            <a:ext cx="0" cy="44069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3D6C3BB-0D1B-49D4-B849-F32FE59B8D91}"/>
              </a:ext>
            </a:extLst>
          </p:cNvPr>
          <p:cNvCxnSpPr>
            <a:cxnSpLocks/>
          </p:cNvCxnSpPr>
          <p:nvPr/>
        </p:nvCxnSpPr>
        <p:spPr>
          <a:xfrm>
            <a:off x="2971165" y="1855470"/>
            <a:ext cx="0" cy="44069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79B8000-51D9-4445-B134-ED6C0E8A0B04}"/>
              </a:ext>
            </a:extLst>
          </p:cNvPr>
          <p:cNvCxnSpPr/>
          <p:nvPr/>
        </p:nvCxnSpPr>
        <p:spPr>
          <a:xfrm>
            <a:off x="3154045" y="1885950"/>
            <a:ext cx="0" cy="293686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F901120-CCD8-458A-A8A9-C26865738014}"/>
              </a:ext>
            </a:extLst>
          </p:cNvPr>
          <p:cNvCxnSpPr/>
          <p:nvPr/>
        </p:nvCxnSpPr>
        <p:spPr>
          <a:xfrm>
            <a:off x="6771005" y="1769426"/>
            <a:ext cx="0" cy="293686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B2297D1-9556-4D86-AD1B-AAC67EAE8C43}"/>
              </a:ext>
            </a:extLst>
          </p:cNvPr>
          <p:cNvCxnSpPr>
            <a:cxnSpLocks/>
          </p:cNvCxnSpPr>
          <p:nvPr/>
        </p:nvCxnSpPr>
        <p:spPr>
          <a:xfrm>
            <a:off x="6943725" y="1738946"/>
            <a:ext cx="0" cy="44069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AC0CA08-4765-460D-A43A-164FC677510D}"/>
              </a:ext>
            </a:extLst>
          </p:cNvPr>
          <p:cNvCxnSpPr>
            <a:cxnSpLocks/>
          </p:cNvCxnSpPr>
          <p:nvPr/>
        </p:nvCxnSpPr>
        <p:spPr>
          <a:xfrm>
            <a:off x="7106285" y="1738946"/>
            <a:ext cx="0" cy="44069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433E2EF-1C9C-401A-85B2-2DE72AE268F2}"/>
              </a:ext>
            </a:extLst>
          </p:cNvPr>
          <p:cNvCxnSpPr/>
          <p:nvPr/>
        </p:nvCxnSpPr>
        <p:spPr>
          <a:xfrm>
            <a:off x="7289165" y="1769426"/>
            <a:ext cx="0" cy="293686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CE9E358-30A4-49B8-962A-A41CB2F4FC71}"/>
              </a:ext>
            </a:extLst>
          </p:cNvPr>
          <p:cNvCxnSpPr/>
          <p:nvPr/>
        </p:nvCxnSpPr>
        <p:spPr>
          <a:xfrm>
            <a:off x="2691130" y="4912801"/>
            <a:ext cx="0" cy="293686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7C6EB74-11DF-420F-A6F0-B0DEECA33351}"/>
              </a:ext>
            </a:extLst>
          </p:cNvPr>
          <p:cNvCxnSpPr>
            <a:cxnSpLocks/>
          </p:cNvCxnSpPr>
          <p:nvPr/>
        </p:nvCxnSpPr>
        <p:spPr>
          <a:xfrm>
            <a:off x="2863850" y="4851841"/>
            <a:ext cx="0" cy="44069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B40E038-D7AE-4243-9983-7E6CD5205011}"/>
              </a:ext>
            </a:extLst>
          </p:cNvPr>
          <p:cNvCxnSpPr>
            <a:cxnSpLocks/>
          </p:cNvCxnSpPr>
          <p:nvPr/>
        </p:nvCxnSpPr>
        <p:spPr>
          <a:xfrm>
            <a:off x="3026410" y="4851841"/>
            <a:ext cx="0" cy="44069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9554B25-43AE-4CA2-8B20-E994A3D87478}"/>
              </a:ext>
            </a:extLst>
          </p:cNvPr>
          <p:cNvCxnSpPr/>
          <p:nvPr/>
        </p:nvCxnSpPr>
        <p:spPr>
          <a:xfrm>
            <a:off x="3209290" y="4943281"/>
            <a:ext cx="0" cy="293686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F5C158A-6EF1-43D1-BBE7-ABDB9D466597}"/>
              </a:ext>
            </a:extLst>
          </p:cNvPr>
          <p:cNvCxnSpPr/>
          <p:nvPr/>
        </p:nvCxnSpPr>
        <p:spPr>
          <a:xfrm>
            <a:off x="6953885" y="4753416"/>
            <a:ext cx="0" cy="293686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8DC4438-ACE3-4F36-A4CB-EF1193C9A8B6}"/>
              </a:ext>
            </a:extLst>
          </p:cNvPr>
          <p:cNvCxnSpPr>
            <a:cxnSpLocks/>
          </p:cNvCxnSpPr>
          <p:nvPr/>
        </p:nvCxnSpPr>
        <p:spPr>
          <a:xfrm>
            <a:off x="7126605" y="4692456"/>
            <a:ext cx="0" cy="44069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993A515-C5A1-47D9-943A-60115BEBA519}"/>
              </a:ext>
            </a:extLst>
          </p:cNvPr>
          <p:cNvCxnSpPr>
            <a:cxnSpLocks/>
          </p:cNvCxnSpPr>
          <p:nvPr/>
        </p:nvCxnSpPr>
        <p:spPr>
          <a:xfrm>
            <a:off x="7289165" y="4692456"/>
            <a:ext cx="0" cy="44069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876AE96-4A82-4F8F-B53F-D72B4B358700}"/>
              </a:ext>
            </a:extLst>
          </p:cNvPr>
          <p:cNvCxnSpPr/>
          <p:nvPr/>
        </p:nvCxnSpPr>
        <p:spPr>
          <a:xfrm>
            <a:off x="7472045" y="4783896"/>
            <a:ext cx="0" cy="293686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20FBD4A-04DD-4AB2-8EBB-B54C9A56DD7C}"/>
              </a:ext>
            </a:extLst>
          </p:cNvPr>
          <p:cNvCxnSpPr>
            <a:cxnSpLocks/>
          </p:cNvCxnSpPr>
          <p:nvPr/>
        </p:nvCxnSpPr>
        <p:spPr>
          <a:xfrm flipH="1">
            <a:off x="2811780" y="3177221"/>
            <a:ext cx="342265" cy="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555B249-E073-4C06-850E-290318ADDE81}"/>
              </a:ext>
            </a:extLst>
          </p:cNvPr>
          <p:cNvCxnSpPr>
            <a:cxnSpLocks/>
          </p:cNvCxnSpPr>
          <p:nvPr/>
        </p:nvCxnSpPr>
        <p:spPr>
          <a:xfrm flipH="1">
            <a:off x="2773363" y="3578225"/>
            <a:ext cx="435927" cy="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710318E-209D-40BC-BE10-AE9F572012E6}"/>
              </a:ext>
            </a:extLst>
          </p:cNvPr>
          <p:cNvCxnSpPr>
            <a:cxnSpLocks/>
          </p:cNvCxnSpPr>
          <p:nvPr/>
        </p:nvCxnSpPr>
        <p:spPr>
          <a:xfrm flipH="1">
            <a:off x="2773362" y="3766501"/>
            <a:ext cx="380683" cy="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8A86A44-15ED-4DED-95DE-036469275FB4}"/>
              </a:ext>
            </a:extLst>
          </p:cNvPr>
          <p:cNvCxnSpPr>
            <a:cxnSpLocks/>
          </p:cNvCxnSpPr>
          <p:nvPr/>
        </p:nvCxnSpPr>
        <p:spPr>
          <a:xfrm flipH="1">
            <a:off x="2773363" y="3354705"/>
            <a:ext cx="435927" cy="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D023F12-695C-4FCF-B9F8-0FA0A3D2D56F}"/>
              </a:ext>
            </a:extLst>
          </p:cNvPr>
          <p:cNvCxnSpPr>
            <a:cxnSpLocks/>
          </p:cNvCxnSpPr>
          <p:nvPr/>
        </p:nvCxnSpPr>
        <p:spPr>
          <a:xfrm flipH="1">
            <a:off x="7084695" y="2999737"/>
            <a:ext cx="342265" cy="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40FFB90-43A2-4499-B32B-5F340CCC39A7}"/>
              </a:ext>
            </a:extLst>
          </p:cNvPr>
          <p:cNvCxnSpPr>
            <a:cxnSpLocks/>
          </p:cNvCxnSpPr>
          <p:nvPr/>
        </p:nvCxnSpPr>
        <p:spPr>
          <a:xfrm flipH="1">
            <a:off x="7036118" y="3400741"/>
            <a:ext cx="435927" cy="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4AEF3988-9BC6-41D6-A792-9D4A0F8161C8}"/>
              </a:ext>
            </a:extLst>
          </p:cNvPr>
          <p:cNvCxnSpPr>
            <a:cxnSpLocks/>
          </p:cNvCxnSpPr>
          <p:nvPr/>
        </p:nvCxnSpPr>
        <p:spPr>
          <a:xfrm flipH="1">
            <a:off x="7066597" y="3589017"/>
            <a:ext cx="380683" cy="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C69DEB93-5BDE-4C95-93DD-BCED8884F810}"/>
              </a:ext>
            </a:extLst>
          </p:cNvPr>
          <p:cNvCxnSpPr>
            <a:cxnSpLocks/>
          </p:cNvCxnSpPr>
          <p:nvPr/>
        </p:nvCxnSpPr>
        <p:spPr>
          <a:xfrm flipH="1">
            <a:off x="7036118" y="3177221"/>
            <a:ext cx="435927" cy="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>
            <a:extLst>
              <a:ext uri="{FF2B5EF4-FFF2-40B4-BE49-F238E27FC236}">
                <a16:creationId xmlns:a16="http://schemas.microsoft.com/office/drawing/2014/main" id="{BA072CD2-CE7D-4C61-B413-4D17A6DB5130}"/>
              </a:ext>
            </a:extLst>
          </p:cNvPr>
          <p:cNvSpPr/>
          <p:nvPr/>
        </p:nvSpPr>
        <p:spPr>
          <a:xfrm>
            <a:off x="4682644" y="3058160"/>
            <a:ext cx="752956" cy="73405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0D0694D-328C-415B-98EE-C3F311F08B2D}"/>
              </a:ext>
            </a:extLst>
          </p:cNvPr>
          <p:cNvSpPr txBox="1"/>
          <p:nvPr/>
        </p:nvSpPr>
        <p:spPr>
          <a:xfrm>
            <a:off x="1003478" y="244971"/>
            <a:ext cx="2989402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b="1" dirty="0"/>
              <a:t>JMP Ground Setup 2022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C78161A-F319-4B74-A3C3-C12ABA09FA11}"/>
              </a:ext>
            </a:extLst>
          </p:cNvPr>
          <p:cNvCxnSpPr/>
          <p:nvPr/>
        </p:nvCxnSpPr>
        <p:spPr>
          <a:xfrm flipV="1">
            <a:off x="1797464" y="4069762"/>
            <a:ext cx="2494722" cy="188843"/>
          </a:xfrm>
          <a:prstGeom prst="line">
            <a:avLst/>
          </a:prstGeom>
          <a:ln w="31750">
            <a:solidFill>
              <a:srgbClr val="FFFF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4737952-0796-4F79-93A0-84CFA869DDC2}"/>
              </a:ext>
            </a:extLst>
          </p:cNvPr>
          <p:cNvCxnSpPr/>
          <p:nvPr/>
        </p:nvCxnSpPr>
        <p:spPr>
          <a:xfrm flipV="1">
            <a:off x="1697217" y="2768180"/>
            <a:ext cx="2494722" cy="188843"/>
          </a:xfrm>
          <a:prstGeom prst="line">
            <a:avLst/>
          </a:prstGeom>
          <a:ln w="31750">
            <a:solidFill>
              <a:srgbClr val="FFFF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DE3B893-C671-4E4B-918D-9C2B9A186CED}"/>
              </a:ext>
            </a:extLst>
          </p:cNvPr>
          <p:cNvCxnSpPr>
            <a:cxnSpLocks/>
          </p:cNvCxnSpPr>
          <p:nvPr/>
        </p:nvCxnSpPr>
        <p:spPr>
          <a:xfrm>
            <a:off x="5923098" y="1904250"/>
            <a:ext cx="244727" cy="3108414"/>
          </a:xfrm>
          <a:prstGeom prst="line">
            <a:avLst/>
          </a:prstGeom>
          <a:ln w="444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1000B93-4709-4B53-8E5F-AF5406B90769}"/>
              </a:ext>
            </a:extLst>
          </p:cNvPr>
          <p:cNvCxnSpPr>
            <a:cxnSpLocks/>
          </p:cNvCxnSpPr>
          <p:nvPr/>
        </p:nvCxnSpPr>
        <p:spPr>
          <a:xfrm>
            <a:off x="4095610" y="1981710"/>
            <a:ext cx="249584" cy="3224777"/>
          </a:xfrm>
          <a:prstGeom prst="line">
            <a:avLst/>
          </a:prstGeom>
          <a:ln w="444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BB912BE4-FAB7-4D5B-8FB2-7E149A391FF8}"/>
              </a:ext>
            </a:extLst>
          </p:cNvPr>
          <p:cNvCxnSpPr/>
          <p:nvPr/>
        </p:nvCxnSpPr>
        <p:spPr>
          <a:xfrm flipV="1">
            <a:off x="5936509" y="3884258"/>
            <a:ext cx="2494722" cy="188843"/>
          </a:xfrm>
          <a:prstGeom prst="line">
            <a:avLst/>
          </a:prstGeom>
          <a:ln w="31750">
            <a:solidFill>
              <a:srgbClr val="FFFF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A3FB004-BD1B-4C3A-BE81-47A126395D8B}"/>
              </a:ext>
            </a:extLst>
          </p:cNvPr>
          <p:cNvCxnSpPr>
            <a:cxnSpLocks/>
          </p:cNvCxnSpPr>
          <p:nvPr/>
        </p:nvCxnSpPr>
        <p:spPr>
          <a:xfrm flipV="1">
            <a:off x="5901544" y="2646360"/>
            <a:ext cx="2310305" cy="186002"/>
          </a:xfrm>
          <a:prstGeom prst="line">
            <a:avLst/>
          </a:prstGeom>
          <a:ln w="31750">
            <a:solidFill>
              <a:srgbClr val="FFFF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416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103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 laughlin</dc:creator>
  <cp:lastModifiedBy>geoff laughlin</cp:lastModifiedBy>
  <cp:revision>9</cp:revision>
  <dcterms:created xsi:type="dcterms:W3CDTF">2020-06-23T04:03:57Z</dcterms:created>
  <dcterms:modified xsi:type="dcterms:W3CDTF">2022-04-07T01:40:53Z</dcterms:modified>
</cp:coreProperties>
</file>